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63" r:id="rId3"/>
    <p:sldId id="264" r:id="rId4"/>
    <p:sldId id="260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149"/>
    <p:restoredTop sz="94717"/>
  </p:normalViewPr>
  <p:slideViewPr>
    <p:cSldViewPr snapToGrid="0" snapToObjects="1">
      <p:cViewPr>
        <p:scale>
          <a:sx n="144" d="100"/>
          <a:sy n="144" d="100"/>
        </p:scale>
        <p:origin x="264" y="-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tiff>
</file>

<file path=ppt/media/image3.png>
</file>

<file path=ppt/media/image4.png>
</file>

<file path=ppt/media/image5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797B77-5435-7A43-85A4-E5AFFA8FE54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F5C15E7-797E-1245-97CB-D69B943447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A2854B-B3BB-3145-8607-A712D6D029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EE7E4-9E6B-F04B-B01C-D30484271F24}" type="datetimeFigureOut">
              <a:rPr lang="en-US" smtClean="0"/>
              <a:t>9/22/21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43914D-05AF-AF4D-A2E8-68015CF3BD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D1B2A3-A111-DE4F-8CD6-D6A4AB215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E6550-7B10-1E4F-BCCC-B937954D1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26256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98C70E-48A7-7B48-9DDF-7AE9E9EB53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E8B298D-D039-EC4A-8BA0-7C85C36F60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1C82DF-74EA-0645-A01C-B9E0C9507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EE7E4-9E6B-F04B-B01C-D30484271F24}" type="datetimeFigureOut">
              <a:rPr lang="en-US" smtClean="0"/>
              <a:t>9/22/21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231EBF-CA99-D641-B140-B8A4014DE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E51DDF-7AC5-114C-B851-97B62286CE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E6550-7B10-1E4F-BCCC-B937954D1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1294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780EEE1-1CC4-D34B-A2C5-22AF67608A7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A1CE364-7847-0849-A069-73D7E81CC43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EC64831-E0AB-5A43-9367-8F3C443EA2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EE7E4-9E6B-F04B-B01C-D30484271F24}" type="datetimeFigureOut">
              <a:rPr lang="en-US" smtClean="0"/>
              <a:t>9/22/21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73CC7B8-CC74-CC4C-BD48-DB58F64EF4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70BDC2F-394A-D64C-B8AE-F13F999A45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E6550-7B10-1E4F-BCCC-B937954D1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3984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84AEF-393B-734C-B0C1-D51126FFDE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1AAD45F-1E82-274E-8405-A6B96C99E2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17E25B-DC6F-D14E-8640-C4E3D68D98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EE7E4-9E6B-F04B-B01C-D30484271F24}" type="datetimeFigureOut">
              <a:rPr lang="en-US" smtClean="0"/>
              <a:t>9/22/21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9B23E9-C233-DC42-B6E7-1358A98A7C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373F9A-702F-874F-AA76-DDDEDCF46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E6550-7B10-1E4F-BCCC-B937954D1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2609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97AE22-D92D-6F44-86D6-70E0693928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86FC8D6-B2CF-DC49-8A43-B7BB00C09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E67EFC-9DAB-7C44-B230-DAB50D1971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EE7E4-9E6B-F04B-B01C-D30484271F24}" type="datetimeFigureOut">
              <a:rPr lang="en-US" smtClean="0"/>
              <a:t>9/22/21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94B210-EF8D-244E-AB0E-4B3942BBB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B4474A-EA0A-C447-8346-B7C62DB6AA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E6550-7B10-1E4F-BCCC-B937954D1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1787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97E8F76-84DC-3843-8177-17216F307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76E94-4C0F-F24C-BB8D-9B69FC681E4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B3926B8-D2FA-F046-AEB7-46342130C43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3A86A04-8073-E341-89CF-A5E85B7F5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EE7E4-9E6B-F04B-B01C-D30484271F24}" type="datetimeFigureOut">
              <a:rPr lang="en-US" smtClean="0"/>
              <a:t>9/22/21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71B73FA-1417-D14D-8F66-A9296BCA8A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DD6C714-8CBE-0442-A0A1-B97698B403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E6550-7B10-1E4F-BCCC-B937954D1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984471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313DBB-1D9C-B246-B81B-D5B75D8802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446BCB-8D57-F745-816F-208AABAE2DD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D9CD2F3-4889-8F42-9187-C57E039793A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4A876CC-F90F-824D-83A0-8FE59C1E3E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B21AA3A-EE39-AD4B-935E-BBA51E1ED04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1BAD8CC-A505-EB40-B631-730148CF18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EE7E4-9E6B-F04B-B01C-D30484271F24}" type="datetimeFigureOut">
              <a:rPr lang="en-US" smtClean="0"/>
              <a:t>9/22/21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C56C776-8EAC-1646-A8B7-874588417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11DB78B-7E9D-064C-8AC5-1CE1A6C449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E6550-7B10-1E4F-BCCC-B937954D1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851363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070C4B-FD60-9D42-89ED-1BA05A666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7E5B602-E99D-0649-A2FA-0B65904A86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EE7E4-9E6B-F04B-B01C-D30484271F24}" type="datetimeFigureOut">
              <a:rPr lang="en-US" smtClean="0"/>
              <a:t>9/22/21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00254E5-3864-7E44-AED3-64BA6BF8CC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60DC67-1175-F643-AFB6-2FC0AC171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E6550-7B10-1E4F-BCCC-B937954D1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5004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FC76C24-44F5-3442-948F-E01E27A676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EE7E4-9E6B-F04B-B01C-D30484271F24}" type="datetimeFigureOut">
              <a:rPr lang="en-US" smtClean="0"/>
              <a:t>9/22/21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A2F583-926C-3A4A-8912-A6F05E7D39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CB94431-A493-E641-9486-18821630B3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E6550-7B10-1E4F-BCCC-B937954D1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887470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50DF09-1E9A-2644-B9ED-BB72FDC2FF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9A1272-7344-9447-8CB1-748399A3B8C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C99788A-41E1-4E4A-B1F5-FD9B8B2C969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3E9C4D-7C90-D34D-BE6A-86231D541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EE7E4-9E6B-F04B-B01C-D30484271F24}" type="datetimeFigureOut">
              <a:rPr lang="en-US" smtClean="0"/>
              <a:t>9/22/21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B3AC5B-6A4B-6548-A230-FC24D7B9C7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C8F0B11-6966-C04D-B101-DC8DD413CB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E6550-7B10-1E4F-BCCC-B937954D1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708056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187130-B0EE-9743-9663-5A7B43D53B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33CE75-EAAA-7C47-929B-71E56CFD56E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E94F47-3007-0048-B42C-735F40777FD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E86AC3F-056A-754D-8230-5747EDA516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EEE7E4-9E6B-F04B-B01C-D30484271F24}" type="datetimeFigureOut">
              <a:rPr lang="en-US" smtClean="0"/>
              <a:t>9/22/21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0D75B26-6A98-D948-83D7-D1761E44F6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ED5D0CE-DCFA-1B4F-BEC5-87D8C7449A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4E6550-7B10-1E4F-BCCC-B937954D1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4214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B2BBB5-2EA8-BE4E-83EF-77432D4EAC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D7EE7C1-1A8F-A849-88E8-41C459BBD14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EB6AEB-03FD-E04C-946D-883A62F97BD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EEE7E4-9E6B-F04B-B01C-D30484271F24}" type="datetimeFigureOut">
              <a:rPr lang="en-US" smtClean="0"/>
              <a:t>9/22/21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C81D75-129D-8149-B55A-14FAB666A1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57EA25-58A6-6742-8AA0-CB6A49B57DA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4E6550-7B10-1E4F-BCCC-B937954D11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32665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C197D20-F84D-2140-ADE0-359320CF15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25639"/>
            <a:ext cx="9144000" cy="795648"/>
          </a:xfrm>
        </p:spPr>
        <p:txBody>
          <a:bodyPr>
            <a:normAutofit fontScale="90000"/>
          </a:bodyPr>
          <a:lstStyle/>
          <a:p>
            <a:r>
              <a:rPr lang="en-US" dirty="0"/>
              <a:t>RASA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702F44D-B306-A547-989F-CC557743633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20239" y="1021286"/>
            <a:ext cx="9144000" cy="4227607"/>
          </a:xfrm>
        </p:spPr>
        <p:txBody>
          <a:bodyPr/>
          <a:lstStyle/>
          <a:p>
            <a:pPr algn="l"/>
            <a:r>
              <a:rPr lang="en-US" sz="1800" dirty="0"/>
              <a:t>Rasa is an open-source machine learning framework for automated text and voice-based conversations. Understand messages, hold conversations, and connect to messaging channels and APIs.</a:t>
            </a:r>
          </a:p>
          <a:p>
            <a:pPr algn="l"/>
            <a:r>
              <a:rPr lang="en-US" sz="1800" dirty="0"/>
              <a:t>Rasa Open Source has a scalable architecture.</a:t>
            </a:r>
          </a:p>
          <a:p>
            <a:pPr algn="l"/>
            <a:r>
              <a:rPr lang="en-US" sz="1800" dirty="0"/>
              <a:t>The diagram below provides an overview of the Rasa Open-Source architecture. The two primary components are Natural Language Understanding (NLU) and dialogue management.</a:t>
            </a:r>
          </a:p>
          <a:p>
            <a:pPr algn="l"/>
            <a:endParaRPr lang="en-US" dirty="0"/>
          </a:p>
        </p:txBody>
      </p:sp>
      <p:pic>
        <p:nvPicPr>
          <p:cNvPr id="5" name="Picture 4" descr="Diagram&#10;&#10;Description automatically generated">
            <a:extLst>
              <a:ext uri="{FF2B5EF4-FFF2-40B4-BE49-F238E27FC236}">
                <a16:creationId xmlns:a16="http://schemas.microsoft.com/office/drawing/2014/main" id="{DB01BD3E-D59E-2A47-A960-985591CC3D5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6400" y="3049360"/>
            <a:ext cx="8305800" cy="33115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86706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D5131E-59A5-D84D-8B1C-32C4212F1E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49383"/>
            <a:ext cx="10515600" cy="344383"/>
          </a:xfrm>
        </p:spPr>
        <p:txBody>
          <a:bodyPr>
            <a:normAutofit fontScale="90000"/>
          </a:bodyPr>
          <a:lstStyle/>
          <a:p>
            <a:r>
              <a:rPr lang="en-US" dirty="0"/>
              <a:t>Rasa File Structure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713AF055-9C4C-C94A-8A6E-557A9803FE1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69986" y="946150"/>
            <a:ext cx="9639303" cy="51927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06072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E72E32D1-138D-7442-9B3A-2E21580BB958}"/>
              </a:ext>
            </a:extLst>
          </p:cNvPr>
          <p:cNvSpPr txBox="1"/>
          <p:nvPr/>
        </p:nvSpPr>
        <p:spPr>
          <a:xfrm>
            <a:off x="699713" y="248038"/>
            <a:ext cx="7063721" cy="11592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AWS Lex Chatbot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F5FF0BB-0ACE-0446-837C-8D7A01BD0C1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7546" y="1927142"/>
            <a:ext cx="8962557" cy="3921118"/>
          </a:xfrm>
          <a:prstGeom prst="rect">
            <a:avLst/>
          </a:prstGeom>
        </p:spPr>
      </p:pic>
      <p:sp>
        <p:nvSpPr>
          <p:cNvPr id="22" name="Content Placeholder 2">
            <a:extLst>
              <a:ext uri="{FF2B5EF4-FFF2-40B4-BE49-F238E27FC236}">
                <a16:creationId xmlns:a16="http://schemas.microsoft.com/office/drawing/2014/main" id="{9C04FE0D-D510-2548-8AE6-9ACE98B080BF}"/>
              </a:ext>
            </a:extLst>
          </p:cNvPr>
          <p:cNvSpPr txBox="1">
            <a:spLocks/>
          </p:cNvSpPr>
          <p:nvPr/>
        </p:nvSpPr>
        <p:spPr>
          <a:xfrm>
            <a:off x="567546" y="5452533"/>
            <a:ext cx="11624453" cy="140571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An Amazon Lex chatbot with multiple intents for sending search queries to Amazon Kendra.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Created Amazon Kendra index for providing search results.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US" sz="2000" dirty="0"/>
              <a:t>Using Amazon S3 bucket as the data source.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66F7B20-3CE7-8F43-A7B9-81188AA053E9}"/>
              </a:ext>
            </a:extLst>
          </p:cNvPr>
          <p:cNvSpPr/>
          <p:nvPr/>
        </p:nvSpPr>
        <p:spPr>
          <a:xfrm>
            <a:off x="386924" y="1612787"/>
            <a:ext cx="11624453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i="0" dirty="0">
                <a:solidFill>
                  <a:srgbClr val="595959"/>
                </a:solidFill>
                <a:effectLst/>
                <a:latin typeface="Mulish"/>
              </a:rPr>
              <a:t>Amazon Kendra</a:t>
            </a:r>
            <a:r>
              <a:rPr lang="en-US" sz="2400" b="0" i="0" dirty="0">
                <a:solidFill>
                  <a:srgbClr val="595959"/>
                </a:solidFill>
                <a:effectLst/>
                <a:latin typeface="Mulish"/>
              </a:rPr>
              <a:t>, a highly accurate and easy to use search service powered by machine learning, with </a:t>
            </a:r>
            <a:r>
              <a:rPr lang="en-US" sz="2400" b="1" i="0" dirty="0">
                <a:solidFill>
                  <a:srgbClr val="595959"/>
                </a:solidFill>
                <a:effectLst/>
                <a:latin typeface="Mulish"/>
              </a:rPr>
              <a:t>Amazon Lex</a:t>
            </a:r>
            <a:r>
              <a:rPr lang="en-US" sz="2400" b="0" i="0" dirty="0">
                <a:solidFill>
                  <a:srgbClr val="595959"/>
                </a:solidFill>
                <a:effectLst/>
                <a:latin typeface="Mulish"/>
              </a:rPr>
              <a:t>, a service for building engaging conversational experiences for voice and text.</a:t>
            </a:r>
            <a:endParaRPr lang="en-US" sz="2400" dirty="0"/>
          </a:p>
        </p:txBody>
      </p:sp>
      <p:pic>
        <p:nvPicPr>
          <p:cNvPr id="3" name="Picture 2" descr="Background pattern&#10;&#10;Description automatically generated">
            <a:extLst>
              <a:ext uri="{FF2B5EF4-FFF2-40B4-BE49-F238E27FC236}">
                <a16:creationId xmlns:a16="http://schemas.microsoft.com/office/drawing/2014/main" id="{D01A288F-8148-0145-BB6A-370ACE05E45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0"/>
            <a:ext cx="12192000" cy="1559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74647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2CAF0D5-6E3F-094C-A1FE-7F3242D92EBF}"/>
              </a:ext>
            </a:extLst>
          </p:cNvPr>
          <p:cNvSpPr/>
          <p:nvPr/>
        </p:nvSpPr>
        <p:spPr>
          <a:xfrm>
            <a:off x="0" y="-105103"/>
            <a:ext cx="12444248" cy="7199586"/>
          </a:xfrm>
          <a:prstGeom prst="rect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Untitled" descr="Untitled">
            <a:hlinkClick r:id="" action="ppaction://media"/>
            <a:extLst>
              <a:ext uri="{FF2B5EF4-FFF2-40B4-BE49-F238E27FC236}">
                <a16:creationId xmlns:a16="http://schemas.microsoft.com/office/drawing/2014/main" id="{182CEDBA-69A5-BC49-A6BD-A8640652D6A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62456" y="0"/>
            <a:ext cx="11351172" cy="6799469"/>
          </a:xfrm>
        </p:spPr>
      </p:pic>
    </p:spTree>
    <p:extLst>
      <p:ext uri="{BB962C8B-B14F-4D97-AF65-F5344CB8AC3E}">
        <p14:creationId xmlns:p14="http://schemas.microsoft.com/office/powerpoint/2010/main" val="4669927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978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224</TotalTime>
  <Words>136</Words>
  <Application>Microsoft Macintosh PowerPoint</Application>
  <PresentationFormat>Widescreen</PresentationFormat>
  <Paragraphs>10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9" baseType="lpstr">
      <vt:lpstr>Arial</vt:lpstr>
      <vt:lpstr>Calibri</vt:lpstr>
      <vt:lpstr>Calibri Light</vt:lpstr>
      <vt:lpstr>Mulish</vt:lpstr>
      <vt:lpstr>Office Theme</vt:lpstr>
      <vt:lpstr>RASA</vt:lpstr>
      <vt:lpstr>Rasa File Structure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RASA</dc:title>
  <dc:creator>Tulluru, Laxmisudha (CTR)</dc:creator>
  <cp:lastModifiedBy>Cintron, Matthew I (CTR)</cp:lastModifiedBy>
  <cp:revision>28</cp:revision>
  <dcterms:created xsi:type="dcterms:W3CDTF">2021-09-20T20:27:35Z</dcterms:created>
  <dcterms:modified xsi:type="dcterms:W3CDTF">2021-09-22T15:38:08Z</dcterms:modified>
</cp:coreProperties>
</file>

<file path=docProps/thumbnail.jpeg>
</file>